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QueensLogo_colour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110163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791200" y="6172200"/>
            <a:ext cx="3200400" cy="600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C72F-4FEA-4A50-8C83-967805F2A77C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5BA6-751E-41B7-8823-50D2C6D62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743199"/>
          </a:xfrm>
        </p:spPr>
        <p:txBody>
          <a:bodyPr>
            <a:normAutofit/>
          </a:bodyPr>
          <a:lstStyle/>
          <a:p>
            <a:r>
              <a:rPr lang="en-US" dirty="0" smtClean="0"/>
              <a:t>Adjudicating Human Rights in the Workplace:  After Ontario’s Pinto Report, Where Do We Go Next?</a:t>
            </a:r>
            <a:endParaRPr lang="en-US" dirty="0"/>
          </a:p>
        </p:txBody>
      </p:sp>
      <p:pic>
        <p:nvPicPr>
          <p:cNvPr id="4" name="Picture 3" descr="CLCW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3888890"/>
            <a:ext cx="9144000" cy="2969110"/>
          </a:xfrm>
          <a:prstGeom prst="rect">
            <a:avLst/>
          </a:prstGeom>
        </p:spPr>
      </p:pic>
      <p:pic>
        <p:nvPicPr>
          <p:cNvPr id="5" name="Picture 4" descr="QueensLogo_colo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3552" y="0"/>
            <a:ext cx="2140448" cy="162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Consensus (in this room) on advancing a culture of human rights.  Few outside would openly disagree, though lots of room to discuss what that culture is and how best to advance it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Transnational conditioning framework of ideas: how necessary? what are the alternatives ? what is the room to maneuver in the global economy?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Fiscal constraint: what are the most pressing unmet needs (in light of goals of system) – where is the benefit of new expenditure likely to most greatly exceed costs?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The human rights system as a system: what is needed to move towards workplace inclusion?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What are the underlying causes of failures to provide equal opportunities to make for themselves the lives that they are able?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What are the public interests at stake? (rights-based and economic)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What are the limits of complaint-driven adjudication?  Of strategic litigation?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smtClean="0"/>
              <a:t>The human rights system as a system: what is needed to move towards workplace inclusion? (Cont’d)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other instruments should we consider? What can we learn from what is going on in other countries? </a:t>
            </a:r>
          </a:p>
          <a:p>
            <a:pPr lvl="2"/>
            <a:r>
              <a:rPr lang="en-US" dirty="0" smtClean="0"/>
              <a:t>Compliance assistance for small business?</a:t>
            </a:r>
          </a:p>
          <a:p>
            <a:pPr lvl="2"/>
            <a:r>
              <a:rPr lang="en-US" dirty="0" smtClean="0"/>
              <a:t>Accommodation subsidies?</a:t>
            </a:r>
          </a:p>
          <a:p>
            <a:pPr lvl="2"/>
            <a:r>
              <a:rPr lang="en-US" dirty="0" smtClean="0"/>
              <a:t>Return to work case management service outside of workers comp?</a:t>
            </a:r>
          </a:p>
          <a:p>
            <a:pPr lvl="2"/>
            <a:r>
              <a:rPr lang="en-US" dirty="0" smtClean="0"/>
              <a:t>Access for Ontarians with disabilities act approach?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within the system of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access to representation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tied to this: appropriate approach to costs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fairness to respondents and applicants at the summary dismissal stage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substantially dealt with in another forum standard: how affect access to remedies; or hearing of issues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within the system of adjudication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Most of delay is in pre-hearing stage – are there ways to move more quickly?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What are the best techniques and circumstances under which to use active adjudication?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What should be the standards of fair representation by unions?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What is an appropriate level at which to set monetary awards?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Enforcement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Employment rights tribunal?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283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Adjudicating Human Rights in the Workplace:  After Ontario’s Pinto Report, Where Do We Go Next?</vt:lpstr>
      <vt:lpstr>Policy Environment</vt:lpstr>
      <vt:lpstr> The human rights system as a system: what is needed to move towards workplace inclusion? </vt:lpstr>
      <vt:lpstr>The human rights system as a system: what is needed to move towards workplace inclusion? (Cont’d)</vt:lpstr>
      <vt:lpstr>Issues within the system of adjudication</vt:lpstr>
      <vt:lpstr>Issues within the system of adjudication (Cont’d)</vt:lpstr>
    </vt:vector>
  </TitlesOfParts>
  <Company>Queen's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Adjudicating Human Rights in the Workplace:  After Ontario’s Pinto Report, Where Do We Go Next?</dc:title>
  <dc:creator>nm62</dc:creator>
  <cp:lastModifiedBy>nm62</cp:lastModifiedBy>
  <cp:revision>4</cp:revision>
  <dcterms:created xsi:type="dcterms:W3CDTF">2012-11-07T19:00:37Z</dcterms:created>
  <dcterms:modified xsi:type="dcterms:W3CDTF">2012-11-21T15:07:14Z</dcterms:modified>
</cp:coreProperties>
</file>